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18975E-72B3-4F88-B6D1-FFDADD65BFE4}" type="datetimeFigureOut">
              <a:rPr lang="x-none" smtClean="0"/>
              <a:pPr/>
              <a:t>13.10.2015</a:t>
            </a:fld>
            <a:endParaRPr lang="x-non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x-non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0F8762-7B0C-4ED5-B704-73D40B9E95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8975E-72B3-4F88-B6D1-FFDADD65BFE4}" type="datetimeFigureOut">
              <a:rPr lang="x-none" smtClean="0"/>
              <a:pPr/>
              <a:t>13.10.2015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F8762-7B0C-4ED5-B704-73D40B9E95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8975E-72B3-4F88-B6D1-FFDADD65BFE4}" type="datetimeFigureOut">
              <a:rPr lang="x-none" smtClean="0"/>
              <a:pPr/>
              <a:t>13.10.2015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F8762-7B0C-4ED5-B704-73D40B9E95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8975E-72B3-4F88-B6D1-FFDADD65BFE4}" type="datetimeFigureOut">
              <a:rPr lang="x-none" smtClean="0"/>
              <a:pPr/>
              <a:t>13.10.2015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F8762-7B0C-4ED5-B704-73D40B9E95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8975E-72B3-4F88-B6D1-FFDADD65BFE4}" type="datetimeFigureOut">
              <a:rPr lang="x-none" smtClean="0"/>
              <a:pPr/>
              <a:t>13.10.2015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F8762-7B0C-4ED5-B704-73D40B9E95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8975E-72B3-4F88-B6D1-FFDADD65BFE4}" type="datetimeFigureOut">
              <a:rPr lang="x-none" smtClean="0"/>
              <a:pPr/>
              <a:t>13.10.2015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F8762-7B0C-4ED5-B704-73D40B9E95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8975E-72B3-4F88-B6D1-FFDADD65BFE4}" type="datetimeFigureOut">
              <a:rPr lang="x-none" smtClean="0"/>
              <a:pPr/>
              <a:t>13.10.2015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F8762-7B0C-4ED5-B704-73D40B9E95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8975E-72B3-4F88-B6D1-FFDADD65BFE4}" type="datetimeFigureOut">
              <a:rPr lang="x-none" smtClean="0"/>
              <a:pPr/>
              <a:t>13.10.2015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F8762-7B0C-4ED5-B704-73D40B9E95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18975E-72B3-4F88-B6D1-FFDADD65BFE4}" type="datetimeFigureOut">
              <a:rPr lang="x-none" smtClean="0"/>
              <a:pPr/>
              <a:t>13.10.2015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F8762-7B0C-4ED5-B704-73D40B9E95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18975E-72B3-4F88-B6D1-FFDADD65BFE4}" type="datetimeFigureOut">
              <a:rPr lang="x-none" smtClean="0"/>
              <a:pPr/>
              <a:t>13.10.2015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0F8762-7B0C-4ED5-B704-73D40B9E95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18975E-72B3-4F88-B6D1-FFDADD65BFE4}" type="datetimeFigureOut">
              <a:rPr lang="x-none" smtClean="0"/>
              <a:pPr/>
              <a:t>13.10.2015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0F8762-7B0C-4ED5-B704-73D40B9E95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18975E-72B3-4F88-B6D1-FFDADD65BFE4}" type="datetimeFigureOut">
              <a:rPr lang="x-none" smtClean="0"/>
              <a:pPr/>
              <a:t>13.10.2015</a:t>
            </a:fld>
            <a:endParaRPr lang="x-non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x-non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0F8762-7B0C-4ED5-B704-73D40B9E95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2681317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 smtClean="0"/>
              <a:t>Studentske</a:t>
            </a:r>
            <a:r>
              <a:rPr lang="en-US" sz="3600" dirty="0" smtClean="0"/>
              <a:t> </a:t>
            </a:r>
            <a:r>
              <a:rPr lang="en-US" sz="3600" dirty="0" err="1" smtClean="0"/>
              <a:t>posete</a:t>
            </a:r>
            <a:r>
              <a:rPr lang="en-US" sz="36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Nema</a:t>
            </a:r>
            <a:r>
              <a:rPr lang="x-none" sz="3600" dirty="0" smtClean="0"/>
              <a:t>čkoj i </a:t>
            </a:r>
            <a:r>
              <a:rPr lang="x-none" sz="3600" smtClean="0"/>
              <a:t>Belgiji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x-none" sz="3600" smtClean="0"/>
              <a:t>u </a:t>
            </a:r>
            <a:r>
              <a:rPr lang="x-none" sz="3600" smtClean="0"/>
              <a:t>okviru </a:t>
            </a:r>
            <a:r>
              <a:rPr lang="x-none" sz="3600" smtClean="0"/>
              <a:t>TEMPUS </a:t>
            </a:r>
            <a:r>
              <a:rPr lang="x-none" sz="3600" smtClean="0"/>
              <a:t>projekta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ECBAC </a:t>
            </a:r>
            <a:r>
              <a:rPr lang="x-none" sz="3600" smtClean="0"/>
              <a:t>517200</a:t>
            </a:r>
            <a:endParaRPr lang="x-none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260648"/>
            <a:ext cx="2116171" cy="999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0206" y="72750"/>
            <a:ext cx="1251390" cy="1683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364" y="635795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1.10.2015. </a:t>
            </a:r>
            <a:r>
              <a:rPr lang="en-US" dirty="0" err="1" smtClean="0"/>
              <a:t>Uzice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578645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Djordje</a:t>
            </a:r>
            <a:r>
              <a:rPr lang="en-US" dirty="0" smtClean="0"/>
              <a:t> </a:t>
            </a:r>
            <a:r>
              <a:rPr lang="en-US" dirty="0" err="1" smtClean="0"/>
              <a:t>Forst</a:t>
            </a:r>
            <a:r>
              <a:rPr lang="en-US" dirty="0" smtClean="0"/>
              <a:t>, </a:t>
            </a:r>
            <a:r>
              <a:rPr lang="en-US" dirty="0" err="1" smtClean="0"/>
              <a:t>predsednik</a:t>
            </a:r>
            <a:r>
              <a:rPr lang="en-US" dirty="0" smtClean="0"/>
              <a:t> </a:t>
            </a:r>
            <a:r>
              <a:rPr lang="en-US" dirty="0" err="1" smtClean="0"/>
              <a:t>Studentskog</a:t>
            </a:r>
            <a:r>
              <a:rPr lang="en-US" dirty="0" smtClean="0"/>
              <a:t> </a:t>
            </a:r>
            <a:r>
              <a:rPr lang="en-US" dirty="0" err="1" smtClean="0"/>
              <a:t>parlamenta</a:t>
            </a:r>
            <a:r>
              <a:rPr lang="en-US" dirty="0" smtClean="0"/>
              <a:t> VPTS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571501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Prof.dr</a:t>
            </a:r>
            <a:r>
              <a:rPr lang="en-US" dirty="0" smtClean="0"/>
              <a:t> </a:t>
            </a:r>
            <a:r>
              <a:rPr lang="en-US" dirty="0" err="1" smtClean="0"/>
              <a:t>Ljubica</a:t>
            </a:r>
            <a:r>
              <a:rPr lang="en-US" dirty="0" smtClean="0"/>
              <a:t> </a:t>
            </a:r>
            <a:r>
              <a:rPr lang="en-US" dirty="0" err="1" smtClean="0"/>
              <a:t>Dikovic</a:t>
            </a:r>
            <a:r>
              <a:rPr lang="en-US" dirty="0" smtClean="0"/>
              <a:t>, </a:t>
            </a:r>
            <a:r>
              <a:rPr lang="en-US" dirty="0" err="1" smtClean="0"/>
              <a:t>koordinator</a:t>
            </a:r>
            <a:r>
              <a:rPr lang="en-US" dirty="0" smtClean="0"/>
              <a:t> VPTS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00298" y="571480"/>
            <a:ext cx="5100646" cy="727089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517200- TEMPUS-1-2011-1-BE TEMPUS-SMGR</a:t>
            </a:r>
            <a:b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‚‚Establishing and capacity building of the Southern Serbian Academy </a:t>
            </a:r>
            <a:b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and National Conference for Vocational Higher Education in Serbia"</a:t>
            </a:r>
            <a:b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ECBAC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3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dirty="0" smtClean="0"/>
              <a:t>Studentski dom</a:t>
            </a:r>
            <a:endParaRPr lang="x-none" dirty="0"/>
          </a:p>
        </p:txBody>
      </p:sp>
      <p:pic>
        <p:nvPicPr>
          <p:cNvPr id="5122" name="Picture 2" descr="D:\Slike Aalen\Profa\26.3\20150326_111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736"/>
            <a:ext cx="8712968" cy="49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40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dirty="0" smtClean="0"/>
              <a:t>Studentski dom</a:t>
            </a:r>
            <a:endParaRPr lang="x-none" dirty="0"/>
          </a:p>
        </p:txBody>
      </p:sp>
      <p:pic>
        <p:nvPicPr>
          <p:cNvPr id="6146" name="Picture 2" descr="D:\Slike Aalen\Profa\26.3\20150326_112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8712000" cy="49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02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dirty="0" smtClean="0"/>
              <a:t>Studentski dom</a:t>
            </a:r>
            <a:endParaRPr lang="x-none" dirty="0"/>
          </a:p>
        </p:txBody>
      </p:sp>
      <p:pic>
        <p:nvPicPr>
          <p:cNvPr id="7170" name="Picture 2" descr="D:\Slike Aalen\Profa\26.3\20150326_113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864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28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dirty="0" smtClean="0"/>
              <a:t>Slobodno vreme</a:t>
            </a:r>
            <a:endParaRPr lang="x-none" dirty="0"/>
          </a:p>
        </p:txBody>
      </p:sp>
      <p:pic>
        <p:nvPicPr>
          <p:cNvPr id="8194" name="Picture 2" descr="D:\Slike Aalen\Profa\27.3\20150327_1229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420"/>
          <a:stretch/>
        </p:blipFill>
        <p:spPr bwMode="auto">
          <a:xfrm>
            <a:off x="357158" y="1428736"/>
            <a:ext cx="3600000" cy="50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816"/>
          <a:stretch/>
        </p:blipFill>
        <p:spPr>
          <a:xfrm>
            <a:off x="4214810" y="1500174"/>
            <a:ext cx="4511826" cy="49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4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6276"/>
            <a:ext cx="8229600" cy="4251016"/>
          </a:xfrm>
        </p:spPr>
        <p:txBody>
          <a:bodyPr anchor="ctr">
            <a:normAutofit/>
          </a:bodyPr>
          <a:lstStyle/>
          <a:p>
            <a:pPr marL="109728" indent="0" algn="ctr">
              <a:buNone/>
            </a:pPr>
            <a:r>
              <a:rPr lang="x-none" sz="6000" b="1" dirty="0" smtClean="0">
                <a:solidFill>
                  <a:schemeClr val="accent1">
                    <a:lumMod val="75000"/>
                  </a:schemeClr>
                </a:solidFill>
              </a:rPr>
              <a:t>Hvala na </a:t>
            </a:r>
            <a:r>
              <a:rPr lang="x-none" sz="6000" b="1" smtClean="0">
                <a:solidFill>
                  <a:schemeClr val="accent1">
                    <a:lumMod val="75000"/>
                  </a:schemeClr>
                </a:solidFill>
              </a:rPr>
              <a:t>pažnji </a:t>
            </a:r>
            <a:endParaRPr lang="en-US" sz="6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09728" indent="0" algn="ctr">
              <a:buNone/>
            </a:pPr>
            <a:r>
              <a:rPr lang="sr-Latn-CS" sz="60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Želimo Vam srećan početak studija!</a:t>
            </a:r>
            <a:r>
              <a:rPr lang="x-none" sz="6000" b="1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x-none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260648"/>
            <a:ext cx="2116171" cy="999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0206" y="72750"/>
            <a:ext cx="1251390" cy="1683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9190" y="635795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1.10.2015.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56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Vreme : Od 23.03.2015 do 27.03.2015. godine</a:t>
            </a:r>
          </a:p>
          <a:p>
            <a:r>
              <a:rPr lang="x-none" dirty="0" smtClean="0"/>
              <a:t>Učesnici:12 studenata visokih strukovnih škola iz Srbije</a:t>
            </a:r>
          </a:p>
          <a:p>
            <a:r>
              <a:rPr lang="x-none" dirty="0" smtClean="0"/>
              <a:t>Cilj posete: Obilazak univerziteta strukovnih škola u Aalenu/Gentu i upoznavanje sa radom studentskih organizacija i načina organizovanja</a:t>
            </a:r>
            <a:endParaRPr 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dirty="0" smtClean="0"/>
              <a:t>Poseta Nemačkoj i Belgiji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2886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dirty="0" smtClean="0"/>
              <a:t>Univerzitetski centar u Aalenu</a:t>
            </a:r>
            <a:endParaRPr lang="x-none" dirty="0"/>
          </a:p>
        </p:txBody>
      </p:sp>
      <p:pic>
        <p:nvPicPr>
          <p:cNvPr id="9218" name="Picture 2" descr="D:\Slike Aalen\Profa\24.3\20150324_134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864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64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like Aalen\Profa\24.3\20150324_142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932" y="1504140"/>
            <a:ext cx="8670556" cy="48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x-none" dirty="0" smtClean="0"/>
              <a:t>Laboratorije za studentsku praksu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7774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x-none" dirty="0" smtClean="0"/>
              <a:t>Laboratorije za studentsku praksu</a:t>
            </a:r>
            <a:endParaRPr lang="x-none" dirty="0"/>
          </a:p>
        </p:txBody>
      </p:sp>
      <p:pic>
        <p:nvPicPr>
          <p:cNvPr id="2050" name="Picture 2" descr="D:\Slike Aalen\Profa\24.3\20150324_145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52512" cy="49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46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388" y="1219382"/>
            <a:ext cx="7361020" cy="5521986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x-none" dirty="0" smtClean="0"/>
              <a:t>Laboratorije za studentsku praksu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5235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like Aalen\Profa\24.3\20150324_145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060" y="1636420"/>
            <a:ext cx="8691420" cy="488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x-none" dirty="0" smtClean="0"/>
              <a:t>Laboratorije za studentsku praksu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1768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dirty="0" smtClean="0"/>
              <a:t>Studentski projekti i radovi</a:t>
            </a:r>
            <a:endParaRPr lang="x-none" dirty="0"/>
          </a:p>
        </p:txBody>
      </p:sp>
      <p:pic>
        <p:nvPicPr>
          <p:cNvPr id="4098" name="Picture 2" descr="D:\Slike Aalen\Profa\25.3\20150325_130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0496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92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dirty="0" smtClean="0"/>
              <a:t>Studentski projekti i radovi</a:t>
            </a:r>
            <a:endParaRPr lang="x-none" dirty="0"/>
          </a:p>
        </p:txBody>
      </p:sp>
      <p:pic>
        <p:nvPicPr>
          <p:cNvPr id="4" name="Picture 3" descr="D:\Slike Aalen\Profa\25.3\20150325_1333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357298"/>
            <a:ext cx="8709686" cy="4896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223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</TotalTime>
  <Words>106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Studentske posete  Nemačkoj i Belgiji  u okviru TEMPUS projekta  ECBAC 517200</vt:lpstr>
      <vt:lpstr>Poseta Nemačkoj i Belgiji</vt:lpstr>
      <vt:lpstr>Univerzitetski centar u Aalenu</vt:lpstr>
      <vt:lpstr>Laboratorije za studentsku praksu</vt:lpstr>
      <vt:lpstr>Laboratorije za studentsku praksu</vt:lpstr>
      <vt:lpstr>Laboratorije za studentsku praksu</vt:lpstr>
      <vt:lpstr>Laboratorije za studentsku praksu</vt:lpstr>
      <vt:lpstr>Studentski projekti i radovi</vt:lpstr>
      <vt:lpstr>Studentski projekti i radovi</vt:lpstr>
      <vt:lpstr>Studentski dom</vt:lpstr>
      <vt:lpstr>Studentski dom</vt:lpstr>
      <vt:lpstr>Studentski dom</vt:lpstr>
      <vt:lpstr>Slobodno vreme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Studentske posete Nemačkoj i Belgiji u okviru TEMPUS projekta 517200</dc:title>
  <dc:creator>Djofa</dc:creator>
  <cp:lastModifiedBy>User</cp:lastModifiedBy>
  <cp:revision>12</cp:revision>
  <dcterms:created xsi:type="dcterms:W3CDTF">2015-09-30T20:56:04Z</dcterms:created>
  <dcterms:modified xsi:type="dcterms:W3CDTF">2015-10-13T09:03:32Z</dcterms:modified>
</cp:coreProperties>
</file>